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6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  <p:sldMasterId id="2147483848" r:id="rId5"/>
    <p:sldMasterId id="2147483903" r:id="rId6"/>
    <p:sldMasterId id="2147483955" r:id="rId7"/>
    <p:sldMasterId id="2147483993" r:id="rId8"/>
    <p:sldMasterId id="2147484045" r:id="rId9"/>
    <p:sldMasterId id="2147484102" r:id="rId10"/>
  </p:sldMasterIdLst>
  <p:notesMasterIdLst>
    <p:notesMasterId r:id="rId12"/>
  </p:notesMasterIdLst>
  <p:handoutMasterIdLst>
    <p:handoutMasterId r:id="rId13"/>
  </p:handoutMasterIdLst>
  <p:sldIdLst>
    <p:sldId id="283" r:id="rId1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A4205-E7B9-B629-CDF0-7102EEA278F0}" name="Zayats, Michael (CT GLCP)" initials="MZ" userId="S::michael.zayats@hpe.com::60a3c493-c731-44d4-8951-bae9199d5687" providerId="AD"/>
  <p188:author id="{0070D2B6-5AFC-53B7-8A20-8A6C60D700D7}" name="Bhattacharya, Suparna" initials="SB" userId="S::suparna.bhattacharya@hpe.com::44cf870e-b072-488f-8fa4-7b665a8385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0"/>
  </p:normalViewPr>
  <p:slideViewPr>
    <p:cSldViewPr snapToGrid="0">
      <p:cViewPr varScale="1">
        <p:scale>
          <a:sx n="117" d="100"/>
          <a:sy n="11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FF19-4BDC-10C0-96A1-887158B9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5667E-C16F-ECFD-339B-5640C498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E1B91-1D81-EEC5-5A6A-5AD62E999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6E588-805C-CE47-E5D8-29F1979F9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pPr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7245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294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12C5F0B4-0A38-5CD3-3BE3-3E3DBAF8B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896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6EFF1468-8A78-B04B-E071-FC4D4C76A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886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214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379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9749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96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337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3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81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562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161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6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12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96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2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88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194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150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136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188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40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96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939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586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16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6260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07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65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589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44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13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288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08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468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044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29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8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79026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127884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4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376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23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205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60">
            <a:extLst>
              <a:ext uri="{FF2B5EF4-FFF2-40B4-BE49-F238E27FC236}">
                <a16:creationId xmlns:a16="http://schemas.microsoft.com/office/drawing/2014/main" id="{7199A713-420D-8440-E9C8-52D7E1F2B0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2188952" cy="3467100"/>
          </a:xfrm>
          <a:custGeom>
            <a:avLst/>
            <a:gdLst>
              <a:gd name="connsiteX0" fmla="*/ 0 w 12215306"/>
              <a:gd name="connsiteY0" fmla="*/ 0 h 3429000"/>
              <a:gd name="connsiteX1" fmla="*/ 12215306 w 12215306"/>
              <a:gd name="connsiteY1" fmla="*/ 0 h 3429000"/>
              <a:gd name="connsiteX2" fmla="*/ 12215306 w 12215306"/>
              <a:gd name="connsiteY2" fmla="*/ 3429000 h 3429000"/>
              <a:gd name="connsiteX3" fmla="*/ 10839384 w 12215306"/>
              <a:gd name="connsiteY3" fmla="*/ 3429000 h 3429000"/>
              <a:gd name="connsiteX4" fmla="*/ 10839384 w 12215306"/>
              <a:gd name="connsiteY4" fmla="*/ 1375939 h 3429000"/>
              <a:gd name="connsiteX5" fmla="*/ 0 w 12215306"/>
              <a:gd name="connsiteY5" fmla="*/ 1375939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29000">
                <a:moveTo>
                  <a:pt x="0" y="0"/>
                </a:moveTo>
                <a:lnTo>
                  <a:pt x="12215306" y="0"/>
                </a:lnTo>
                <a:lnTo>
                  <a:pt x="12215306" y="3429000"/>
                </a:lnTo>
                <a:lnTo>
                  <a:pt x="10839384" y="3429000"/>
                </a:lnTo>
                <a:lnTo>
                  <a:pt x="10839384" y="1375939"/>
                </a:lnTo>
                <a:lnTo>
                  <a:pt x="0" y="1375939"/>
                </a:lnTo>
                <a:close/>
              </a:path>
            </a:pathLst>
          </a:custGeom>
          <a:gradFill>
            <a:gsLst>
              <a:gs pos="46000">
                <a:schemeClr val="accent4">
                  <a:lumMod val="75000"/>
                </a:schemeClr>
              </a:gs>
              <a:gs pos="39000">
                <a:srgbClr val="00E0AF"/>
              </a:gs>
              <a:gs pos="14000">
                <a:srgbClr val="05CC93"/>
              </a:gs>
              <a:gs pos="60000">
                <a:srgbClr val="0070F8"/>
              </a:gs>
              <a:gs pos="96552">
                <a:schemeClr val="tx1"/>
              </a:gs>
              <a:gs pos="87000">
                <a:schemeClr val="tx1">
                  <a:alpha val="0"/>
                </a:schemeClr>
              </a:gs>
            </a:gsLst>
            <a:lin ang="12000000" scaled="0"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>
                <a:noFill/>
              </a:defRPr>
            </a:lvl1pPr>
            <a:lvl2pPr>
              <a:defRPr lang="en-US">
                <a:noFill/>
              </a:defRPr>
            </a:lvl2pPr>
            <a:lvl3pPr>
              <a:defRPr lang="en-US">
                <a:noFill/>
              </a:defRPr>
            </a:lvl3pPr>
            <a:lvl4pPr>
              <a:defRPr lang="en-US">
                <a:noFill/>
              </a:defRPr>
            </a:lvl4pPr>
            <a:lvl5pPr>
              <a:defRPr lang="en-US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63">
            <a:extLst>
              <a:ext uri="{FF2B5EF4-FFF2-40B4-BE49-F238E27FC236}">
                <a16:creationId xmlns:a16="http://schemas.microsoft.com/office/drawing/2014/main" id="{CDB81F5E-3800-37B3-A279-50A58B9331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7250"/>
            <a:ext cx="12188952" cy="3482445"/>
          </a:xfrm>
          <a:custGeom>
            <a:avLst/>
            <a:gdLst>
              <a:gd name="connsiteX0" fmla="*/ 10839384 w 12215306"/>
              <a:gd name="connsiteY0" fmla="*/ 0 h 3443475"/>
              <a:gd name="connsiteX1" fmla="*/ 12215306 w 12215306"/>
              <a:gd name="connsiteY1" fmla="*/ 0 h 3443475"/>
              <a:gd name="connsiteX2" fmla="*/ 12215306 w 12215306"/>
              <a:gd name="connsiteY2" fmla="*/ 3443475 h 3443475"/>
              <a:gd name="connsiteX3" fmla="*/ 0 w 12215306"/>
              <a:gd name="connsiteY3" fmla="*/ 3443475 h 3443475"/>
              <a:gd name="connsiteX4" fmla="*/ 0 w 12215306"/>
              <a:gd name="connsiteY4" fmla="*/ 2067536 h 3443475"/>
              <a:gd name="connsiteX5" fmla="*/ 10839384 w 12215306"/>
              <a:gd name="connsiteY5" fmla="*/ 2067536 h 34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43475">
                <a:moveTo>
                  <a:pt x="10839384" y="0"/>
                </a:moveTo>
                <a:lnTo>
                  <a:pt x="12215306" y="0"/>
                </a:lnTo>
                <a:lnTo>
                  <a:pt x="12215306" y="3443475"/>
                </a:lnTo>
                <a:lnTo>
                  <a:pt x="0" y="3443475"/>
                </a:lnTo>
                <a:lnTo>
                  <a:pt x="0" y="2067536"/>
                </a:lnTo>
                <a:lnTo>
                  <a:pt x="10839384" y="2067536"/>
                </a:lnTo>
                <a:close/>
              </a:path>
            </a:pathLst>
          </a:custGeom>
          <a:gradFill flip="none" rotWithShape="1">
            <a:gsLst>
              <a:gs pos="17000">
                <a:schemeClr val="tx1">
                  <a:alpha val="18945"/>
                </a:schemeClr>
              </a:gs>
              <a:gs pos="52000">
                <a:srgbClr val="05CC93"/>
              </a:gs>
            </a:gsLst>
            <a:lin ang="1800000" scaled="0"/>
            <a:tileRect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 sz="100" smtClean="0">
                <a:noFill/>
              </a:defRPr>
            </a:lvl1pPr>
            <a:lvl2pPr>
              <a:defRPr lang="en-US" sz="100" smtClean="0">
                <a:noFill/>
              </a:defRPr>
            </a:lvl2pPr>
            <a:lvl3pPr>
              <a:defRPr lang="en-US" sz="100" smtClean="0">
                <a:noFill/>
              </a:defRPr>
            </a:lvl3pPr>
            <a:lvl4pPr>
              <a:defRPr lang="en-US" sz="100" smtClean="0">
                <a:noFill/>
              </a:defRPr>
            </a:lvl4pPr>
            <a:lvl5pPr>
              <a:defRPr lang="en-US" sz="10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0512"/>
            <a:ext cx="9144000" cy="1581912"/>
          </a:xfrm>
        </p:spPr>
        <p:txBody>
          <a:bodyPr anchor="t"/>
          <a:lstStyle>
            <a:lvl1pPr algn="l">
              <a:lnSpc>
                <a:spcPct val="100000"/>
              </a:lnSpc>
              <a:defRPr sz="4800"/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C442973-E60C-821A-0141-125EF4539F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4904" y="393192"/>
            <a:ext cx="953340" cy="307972"/>
          </a:xfrm>
          <a:solidFill>
            <a:schemeClr val="bg1"/>
          </a:solidFill>
        </p:spPr>
        <p:txBody>
          <a:bodyPr lIns="9144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91514F-F9EE-6B25-55D7-755EA76B8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B52B25-4E7A-E417-C1AB-E66938FAE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D8FEFB-CE74-125B-C951-1F97884F5D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9922F0E-956D-398B-1191-BE60B9851B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954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Divider Slide">
    <p:bg>
      <p:bgPr>
        <a:gradFill>
          <a:gsLst>
            <a:gs pos="44000">
              <a:schemeClr val="tx1"/>
            </a:gs>
            <a:gs pos="82000">
              <a:schemeClr val="tx1">
                <a:alpha val="92178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7ABB0E-A1B5-C818-7D10-BDD285A0C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33000">
                <a:schemeClr val="tx1">
                  <a:alpha val="75474"/>
                </a:schemeClr>
              </a:gs>
              <a:gs pos="67000">
                <a:srgbClr val="E6E8E9">
                  <a:alpha val="1200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99696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544AC8-2D7F-59D9-6708-78BC7A8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2B062-2135-EA32-CC97-2D1341B9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60183F-A02B-3C08-CE51-9C4E3D2A6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82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 Slide">
    <p:bg>
      <p:bgPr>
        <a:gradFill>
          <a:gsLst>
            <a:gs pos="31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59AC73AC-71C8-1320-62AC-F4BAC11C9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2986"/>
                </a:schemeClr>
              </a:gs>
              <a:gs pos="29000">
                <a:schemeClr val="tx1">
                  <a:alpha val="49366"/>
                </a:schemeClr>
              </a:gs>
              <a:gs pos="69000">
                <a:srgbClr val="01A982">
                  <a:alpha val="67000"/>
                </a:srgbClr>
              </a:gs>
              <a:gs pos="96000">
                <a:srgbClr val="01A982"/>
              </a:gs>
            </a:gsLst>
            <a:lin ang="195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29619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F3F653-ECD1-FB07-88DF-6CF3FD884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652333D-2B07-D7A4-9DC4-7B8F1A5C6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DECBD-2818-FA89-C548-6726A8E3D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Blue Divider Slide">
    <p:bg>
      <p:bgPr>
        <a:gradFill>
          <a:gsLst>
            <a:gs pos="19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26856C76-6FD9-8080-4A90-C17514AFF0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25000">
                <a:srgbClr val="01A982"/>
              </a:gs>
              <a:gs pos="2000">
                <a:srgbClr val="05CC93"/>
              </a:gs>
              <a:gs pos="80000">
                <a:schemeClr val="tx1">
                  <a:alpha val="83303"/>
                </a:schemeClr>
              </a:gs>
              <a:gs pos="66000">
                <a:schemeClr val="tx1">
                  <a:lumMod val="90000"/>
                  <a:lumOff val="10000"/>
                  <a:alpha val="30971"/>
                </a:schemeClr>
              </a:gs>
              <a:gs pos="46000">
                <a:srgbClr val="0070F8">
                  <a:alpha val="92953"/>
                </a:srgbClr>
              </a:gs>
            </a:gsLst>
            <a:lin ang="90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4268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2B216F-6129-A258-77AC-F405DA34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89FA36-9735-F9C8-6942-1E3B9C6A4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19EA36-A03B-72EE-729D-C42986A6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225F2-1E56-28CD-8CD6-17C7AD0DE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</p:spTree>
    <p:extLst>
      <p:ext uri="{BB962C8B-B14F-4D97-AF65-F5344CB8AC3E}">
        <p14:creationId xmlns:p14="http://schemas.microsoft.com/office/powerpoint/2010/main" val="21940694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rame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5A4BD7-A896-2188-E387-26A199DCEB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693C88-D582-4CC3-9D38-8813F7E42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809750 h 6858000"/>
              <a:gd name="connsiteX3" fmla="*/ 1806575 w 12192000"/>
              <a:gd name="connsiteY3" fmla="*/ 1809750 h 6858000"/>
              <a:gd name="connsiteX4" fmla="*/ 1806575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809750"/>
                </a:lnTo>
                <a:lnTo>
                  <a:pt x="1806575" y="1809750"/>
                </a:lnTo>
                <a:lnTo>
                  <a:pt x="18065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tx1"/>
              </a:gs>
              <a:gs pos="5000">
                <a:schemeClr val="tx1"/>
              </a:gs>
              <a:gs pos="17000">
                <a:schemeClr val="tx1"/>
              </a:gs>
              <a:gs pos="44000">
                <a:schemeClr val="tx2">
                  <a:alpha val="63000"/>
                </a:schemeClr>
              </a:gs>
              <a:gs pos="61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600" dirty="0">
                <a:noFill/>
              </a:defRPr>
            </a:lvl1pPr>
          </a:lstStyle>
          <a:p>
            <a:pPr lvl="0"/>
            <a:r>
              <a:rPr lang="en-US"/>
              <a:t>;</a:t>
            </a:r>
          </a:p>
          <a:p>
            <a:pPr lvl="0"/>
            <a:r>
              <a:rPr lang="en-US"/>
              <a:t>two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D939A02-61B5-D1D7-71B8-8A7D1755D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1CA16-84C6-14E1-E733-43346BB11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Image-based section divider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89FA9A-0295-0E1A-C9A4-7BD65EA8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300527-C8A2-0172-79AE-AE615BCA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ED7C3A-EF7B-A456-8330-47B7C300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60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11411712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or </a:t>
            </a:r>
            <a:br>
              <a:rPr lang="en-US"/>
            </a:br>
            <a:r>
              <a:rPr lang="en-US"/>
              <a:t>Table of contents (2 lines)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2CB9CD-5485-E8FD-D6DB-C5D5EC2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E062D6-CD06-9D0F-FB32-3258C226C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D647B5-8E42-81E1-C65C-3E37BE5AD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9115"/>
      </p:ext>
    </p:extLst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9518396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subhead, and bullets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FBC1BB-FEEF-3E3D-E996-3CE737E2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CB0ADBE-FF21-3D44-4496-11B85B3A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FD2998-F0A4-E739-8FDE-EC4B9E8A6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601"/>
      </p:ext>
    </p:extLst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three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8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5607886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two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920874"/>
            <a:ext cx="560832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63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one column,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920874"/>
            <a:ext cx="1144288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83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61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5607886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541418"/>
            <a:ext cx="560832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17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Lines,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One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541418"/>
            <a:ext cx="1144288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123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EF045D-7BFC-7EA8-66D2-1B502EA059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3B0A2B-FF0A-416A-4374-3AB51B71B8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34293B-6D02-088D-038C-1AC8158D8C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86238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CDBEBF8-A8F7-61A2-3755-A22CC8D6A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6238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34ADF1E8-A1A6-59DC-8968-2C3629DA8A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0444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958740-74AE-101C-E0DB-2A2751DC8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0444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357077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31A607-E39C-536B-2E2B-85418CE43E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5B11304-C396-1AEE-73F2-2778EFD8E3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990CF69-FB2F-44A9-D600-541E0C54A5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9393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5A67950-C2B8-E4AC-BD4C-F366BFE643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9393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8830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ge-To-Edge Pict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FCE505C-029E-308C-D408-35D40C6B0E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4068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19EEF8C-7505-DBFC-1D53-7900BAF3F4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4556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4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58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DBD27B-93CF-6EF3-CBB8-D8F8F6522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content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622F42-A279-E640-6E4E-8F8CBDE4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AE2703-9EE3-C742-DBB1-DC8804D3A0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4904" y="1920875"/>
            <a:ext cx="4709809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0EF31A4-DF72-16BA-951B-C09FD1906A8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36004" y="1920875"/>
            <a:ext cx="4709796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F112F0-85FD-9CE5-8469-36CEE8F5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DEFF-4333-3580-89A2-17D0B21F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862A34-9424-6C29-6EEC-E18FF108B1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9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icture and Caption,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10050" y="0"/>
            <a:ext cx="7981950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1BF595-61DC-BF12-7456-F1E85E5DD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240"/>
            <a:ext cx="2789613" cy="4130200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2793185" cy="8378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Content slide — dark mode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B65148A-F9D2-126F-B388-E0EF3EAE45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gradFill flip="none" rotWithShape="1">
            <a:gsLst>
              <a:gs pos="14000">
                <a:srgbClr val="05CC93"/>
              </a:gs>
              <a:gs pos="41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ysClr val="windowText" lastClr="000000"/>
                </a:solidFill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  <a:p>
            <a:pPr lvl="1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C9CBA-B2F7-A530-B8F7-C96745CEE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5162B8-4D59-652C-4CBC-608B2121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AE1AB4-3206-3EDF-C809-F5345BD7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9B2A1-DF32-2EE7-EB26-972DC589CF7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22750" y="1920875"/>
            <a:ext cx="7586664" cy="4130674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08B55F1-5C91-C971-B57A-7FBF9B68D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Multipurpose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4FA7D4-85E6-6F3F-E547-F8B617F71E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874"/>
            <a:ext cx="2789613" cy="4130675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Organization chart — dark mode;</a:t>
            </a:r>
            <a:br>
              <a:rPr lang="en-US"/>
            </a:br>
            <a:r>
              <a:rPr lang="en-US"/>
              <a:t>two lines max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3577A-6CF0-5F9D-A157-798EA2840C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12022"/>
            <a:ext cx="1847850" cy="557784"/>
          </a:xfrm>
          <a:ln w="19050">
            <a:solidFill>
              <a:srgbClr val="01A98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CA2ADB7-6624-CE70-6905-FDA8DF924D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33650" y="1912022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39D5C0-2311-CA36-1A29-07D197D746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33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47C8A82-911A-6ED6-74CE-A8F442515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4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237EEC-D099-9C9F-3E6C-8A0A471E2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33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938B60F-47C9-17B5-EEC2-36626FB150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432C04-C4F7-89CB-A0BA-429F72BF53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3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9CCDC7-4311-87E1-16F0-FC799E5C27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A8BE9A8-FEBD-A8C2-DBD5-813DFF88EF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33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D9B15F5-A7AC-826A-4857-C8D3B6A86F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A6A814E-0AF2-EA2F-A0FE-A40765257A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3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CCEC6A9-F359-6FB3-ED32-7FEA41FE8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A49A317-396F-46D5-C526-6D75D108A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5393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D9F1813-8EE2-ED4F-852C-A89E7C67D7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7269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081D5EB-4765-7E96-2DB7-89CB5EFE07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8341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7ED29CB-985F-8F41-D08B-329ECEEE0F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7269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24AD230-85CD-80DB-479D-21531F706E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7269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A9EBB4-F5A9-8BA6-217D-E22B54E708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7269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9D57ABC-54D5-A6D0-5327-7CC0C30513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55393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79855A3-8528-23F0-0673-5EC03B8095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55393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E573420-625A-B90A-8301-4CEC2ECB51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08341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C34C287-551E-5A97-93A9-5FF1901EE3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341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279F1B9-4372-FD81-3812-A484BAE1DB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55393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3D079B2-6EAD-F8DD-C927-9C4C0079634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8341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0ACC774-A6CD-6EA5-B798-8E7F3FB10E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55393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4134C8-2EC9-F745-F507-B69D412D5B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8341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FB1AD03-CF7E-482B-2804-5DEF97C88A4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24117" y="1929883"/>
            <a:ext cx="100584" cy="101642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3F0AC52-420B-6F2F-942F-AAD680B14AC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926234" y="2095623"/>
            <a:ext cx="100584" cy="10164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B89C8CE-A764-610B-A2EB-78249F882FC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922000" y="2268172"/>
            <a:ext cx="100584" cy="101642"/>
          </a:xfrm>
          <a:prstGeom prst="rect">
            <a:avLst/>
          </a:prstGeom>
          <a:ln w="19050">
            <a:solidFill>
              <a:schemeClr val="accent2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13D72BF-1281-43D9-E991-D06F2D0A66D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922000" y="2442443"/>
            <a:ext cx="100584" cy="10164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E40D3BA-3F5A-80F7-E355-C7B01A7E45F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098785" y="18855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1F6C029-CC17-4BCB-C56C-D0176D381A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98785" y="2061247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EC919C-28A5-60F5-453D-030617D6F7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98785" y="223481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6275BD4-3BD2-47C3-4FB8-7EA1412A5B0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098785" y="24062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57FFD5-B71F-DB30-4FE1-F2F940E0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10CE85-FD44-9262-1CE8-00261AE76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6C030B3-9261-6DC1-47AE-6C55F605F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2692"/>
      </p:ext>
    </p:extLst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us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401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21571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Status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C121-C39E-32A8-9C37-4E92845A0D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20774"/>
            <a:ext cx="3841750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Project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9E12516-E5A9-ADA6-1318-26B6C035B2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2317" y="1920774"/>
            <a:ext cx="5824007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Progress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156978D-6B70-E273-8051-86BDCAE40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96475" y="1920774"/>
            <a:ext cx="1914525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Status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E741012-90C5-C09A-EA36-74EEC4CB4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14" y="2424649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E701087E-7F47-2AA2-BB86-6BF3D4CB5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4514" y="3262850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3CA39632-9533-B8D0-90C2-0C0508F16A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4109516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B137E6BB-CE0A-95CF-2F1D-B1C9084854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4956184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22E70C2-95FC-BA06-C992-D692512AAB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0648" y="3262850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98ACE788-89F7-F8E5-03AE-8D9644BDEB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40648" y="4109516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3559B90-5E5C-3F78-9776-7F6007C501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40648" y="4956184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36DCE86-CFA3-CEEF-0164-76A8820BE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095536" y="26240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CEBF3D6-4499-554E-3F85-49D8BBCB1A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95536" y="34622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D25FD90-1AA6-FBAD-4D47-DB647CC51A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95536" y="4304687"/>
            <a:ext cx="338328" cy="338328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C6D715A7-C962-6E51-B4A2-67A7CE85C9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095536" y="5130187"/>
            <a:ext cx="338328" cy="338328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685F12DA-6C9D-4A9E-AF03-74EC008B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922000" y="5852160"/>
            <a:ext cx="88900" cy="88900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C769972C-75C7-1D89-A16E-49DBF65AB7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70608" y="5852160"/>
            <a:ext cx="88900" cy="88900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CDDC302A-E9B8-5649-A79B-1D51DF0A62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15984" y="5852160"/>
            <a:ext cx="88900" cy="889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0C6F9AA-F461-8CFE-D41F-64EAFE48D2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30286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BBE9BDEC-53DB-7C23-2829-D45FFF5771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95537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D654FE86-88F9-4577-9DAE-8166F19CA32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46398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45EBCE-E860-A633-1DAD-C30B38FE3A85}"/>
              </a:ext>
            </a:extLst>
          </p:cNvPr>
          <p:cNvGrpSpPr>
            <a:grpSpLocks/>
          </p:cNvGrpSpPr>
          <p:nvPr/>
        </p:nvGrpSpPr>
        <p:grpSpPr>
          <a:xfrm>
            <a:off x="374650" y="3175000"/>
            <a:ext cx="11411712" cy="2514600"/>
            <a:chOff x="374650" y="3175000"/>
            <a:chExt cx="11411712" cy="25146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1194E9-6CDA-9C7D-4695-94969261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FEFDDA-4F3B-F4F5-77B5-28542A65B9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00812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30E2C9-6BA5-06D1-BCA3-EA51E0D5D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8514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6C4FD0-F735-CF38-B794-D97A6418353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896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24A201F-2742-25DE-BB6A-8F2C0419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AFB998-8502-519B-4C3E-52DBD4435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5238DB-1C09-0712-3BEC-7EEE6EF8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6">
            <a:extLst>
              <a:ext uri="{FF2B5EF4-FFF2-40B4-BE49-F238E27FC236}">
                <a16:creationId xmlns:a16="http://schemas.microsoft.com/office/drawing/2014/main" id="{A4D56755-79C2-7B65-60E2-4682C1C3EA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40648" y="2423264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</p:spTree>
    <p:extLst>
      <p:ext uri="{BB962C8B-B14F-4D97-AF65-F5344CB8AC3E}">
        <p14:creationId xmlns:p14="http://schemas.microsoft.com/office/powerpoint/2010/main" val="643533414"/>
      </p:ext>
    </p:extLst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0609AB6-19A1-E281-B8CB-73DB47948144}"/>
              </a:ext>
            </a:extLst>
          </p:cNvPr>
          <p:cNvGrpSpPr>
            <a:grpSpLocks/>
          </p:cNvGrpSpPr>
          <p:nvPr/>
        </p:nvGrpSpPr>
        <p:grpSpPr>
          <a:xfrm>
            <a:off x="374650" y="3165374"/>
            <a:ext cx="11411712" cy="2455331"/>
            <a:chOff x="374650" y="3175000"/>
            <a:chExt cx="11411712" cy="245533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110403-2EFD-96AD-C355-02D56FEA881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74B400-4435-FFFC-022D-8E1271ACD26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7921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D7483B-FC20-AF09-B78B-350DE5A6E6B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303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BF9805-505D-6008-21E7-A9DB03203A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49" y="1927416"/>
            <a:ext cx="11434763" cy="414867"/>
          </a:xfrm>
          <a:solidFill>
            <a:schemeClr val="accent1"/>
          </a:solidFill>
        </p:spPr>
        <p:txBody>
          <a:bodyPr lIns="192024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Current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Timeline roadmap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87204F-6B78-81D7-0171-E5FA41FFFF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862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B30B52-1C64-60FB-99BB-84F81242A8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013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C734A6-0DA6-7E06-8EE8-BC6D953731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0369" y="1978746"/>
            <a:ext cx="659129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8155F34-B523-0B7D-E5BD-9C942BDDA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55530" y="1978746"/>
            <a:ext cx="722802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C1A191A-96F8-4464-C8B0-34112C8E66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242137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CF1A7F74-21FB-5775-A22D-39CD7E2FFB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326592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6CC56048-B9AA-8EBF-F60E-1E36E823BC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14" y="4889407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A84FE-1FA8-2DAE-2470-8188DC40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2350" y="2380091"/>
            <a:ext cx="951706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10D2AB-BDC4-591D-9996-D15B78473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03133" y="2574825"/>
            <a:ext cx="79062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7938950-8AA3-6792-6858-94A627D385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70033" y="2771252"/>
            <a:ext cx="60393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94B20A9E-CFF0-5A51-8F26-9A1ABB0EDB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6499" y="2964291"/>
            <a:ext cx="425291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45111553-6E8A-B578-FD16-DAF921354A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92350" y="32182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2BBB32A-FF33-8B3F-057F-770FFBF642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2350" y="341725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C759F59C-7E9C-C0E5-FC49-B69AF5E80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92350" y="38024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EF4C3D21-03AB-6C8E-EC99-3CB2EB7A52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92350" y="3998283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E1B1F49B-5B3D-0450-CB45-7DDBA1D260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7750" y="3610933"/>
            <a:ext cx="69516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6D80FE5-F739-D3B6-129B-E58042BC60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34225" y="4189418"/>
            <a:ext cx="4675188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E8268DA-D3C1-F759-F459-558086F34E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4375" y="4382458"/>
            <a:ext cx="347503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10F9562-FAAB-F9F5-B4B0-D6CCCC221D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20251" y="4580578"/>
            <a:ext cx="2189162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A229142C-16BE-83EC-9D26-29D8AADF8B5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92350" y="483330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3C029D0-8C37-CA27-23B2-42567F2D0EC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92900" y="5021268"/>
            <a:ext cx="5116513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1BBD7F9E-4CA1-FB4B-AA91-73ECB13F02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56126" y="5217483"/>
            <a:ext cx="72532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7F7F192-22B0-3C34-201F-A2B3F31F79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6225" y="5412428"/>
            <a:ext cx="26431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596248-524F-D22A-1B7F-1E92F838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98DBD3A-32CC-A1DD-EA42-17FDB6CE2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6C88A6E-A36B-90B6-E34C-BC09B06A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4695"/>
      </p:ext>
    </p:extLst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C371E16-2472-B5E9-DB30-708853B52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075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four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41F6FE3-B3C0-E897-7B53-CA38A1AC72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3081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three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F7079E-640C-FADE-16CC-78787418F6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5246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A64A2-568E-E698-3D43-394973EA6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048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one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E0F9662-801E-C923-6D7C-67D774ED36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2335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five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45A8C19-ED22-EB28-3105-6F6C75116C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8029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six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FB7D896-71E4-2FEE-5F61-33B46336E62A}"/>
              </a:ext>
            </a:extLst>
          </p:cNvPr>
          <p:cNvSpPr/>
          <p:nvPr/>
        </p:nvSpPr>
        <p:spPr>
          <a:xfrm>
            <a:off x="613986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12DB6F-57B3-361B-1E3E-D1CB0E9C7E48}"/>
              </a:ext>
            </a:extLst>
          </p:cNvPr>
          <p:cNvSpPr/>
          <p:nvPr/>
        </p:nvSpPr>
        <p:spPr>
          <a:xfrm>
            <a:off x="4222192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660498-77D8-499D-32B1-D72A2C01290C}"/>
              </a:ext>
            </a:extLst>
          </p:cNvPr>
          <p:cNvSpPr/>
          <p:nvPr/>
        </p:nvSpPr>
        <p:spPr>
          <a:xfrm>
            <a:off x="2294357" y="1919905"/>
            <a:ext cx="1655064" cy="557784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E7836-3504-1473-E75D-C9EA3314A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Flow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24E4DA-97AF-DF27-7906-8D97239C7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A9839A-1FF5-C887-E418-669D133FDD9C}"/>
              </a:ext>
            </a:extLst>
          </p:cNvPr>
          <p:cNvSpPr/>
          <p:nvPr/>
        </p:nvSpPr>
        <p:spPr>
          <a:xfrm>
            <a:off x="384048" y="1921094"/>
            <a:ext cx="1654302" cy="556595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41FEE89-5BE0-8571-3EC9-9738D8C95AA8}"/>
              </a:ext>
            </a:extLst>
          </p:cNvPr>
          <p:cNvSpPr/>
          <p:nvPr/>
        </p:nvSpPr>
        <p:spPr>
          <a:xfrm>
            <a:off x="8051446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8DCF038-6E18-2215-B825-4562EE67C0B9}"/>
              </a:ext>
            </a:extLst>
          </p:cNvPr>
          <p:cNvSpPr/>
          <p:nvPr/>
        </p:nvSpPr>
        <p:spPr>
          <a:xfrm>
            <a:off x="997940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93EB9-D9E1-55C5-95E8-9C562FD1FC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730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AA4197-BCC5-37BA-F5A1-5376504FE88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29435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65B5CE-A6D7-9E80-5B97-EE698A6383F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22192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9EC958-B1D2-B3A3-E7A4-C5FF2FF07C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13986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09A0E23-F2A5-E26E-C2EA-0C1BE81EADBB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051446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AF8231B-BA2E-9CD1-FD59-E8E3972B0C3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97940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5AE1562-973D-6698-B3EA-DB16B149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69B3C9-A9B1-6DD5-61AC-A894E913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CF5780F-A037-39E6-3C58-A8BAEC38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04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1">
    <p:bg>
      <p:bgPr>
        <a:gradFill flip="none" rotWithShape="1"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3B3E205-F60A-44B3-F47D-5266339A2C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844088" cy="847538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76B0B3-CD63-C02A-0E06-AE7F8F73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10FDA5-121E-026E-A970-A56B1080B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434B39-FD71-1676-EC29-EC869734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766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2">
    <p:bg>
      <p:bgPr>
        <a:gradFill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1DE90A-2765-47CB-1E35-33AD7C2DA1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13854-2F26-E811-AAA7-21B7563A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8B3ED1-14C6-F900-EBEA-0BB6CE2B4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AB68A3-715F-0518-1CED-5E6A5A4B6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948D4-0CEC-6A2D-189D-04B09EF14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3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22576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1EBBB9-CF9C-846A-0F29-E5C24CB4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FEC898-9305-9753-5341-7AAA38D76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3BD7E9-1E5B-BEB3-1BA5-9A7071844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9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multipl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5">
            <a:extLst>
              <a:ext uri="{FF2B5EF4-FFF2-40B4-BE49-F238E27FC236}">
                <a16:creationId xmlns:a16="http://schemas.microsoft.com/office/drawing/2014/main" id="{2C672C22-F6BF-2380-E14C-5D76360CF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2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00C277-2C20-0C4B-50D2-921CBDE4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50428A-F7EE-9D8C-A25E-65D79E02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E2C4D4-777B-1BC4-38E9-F45D68A9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94944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85000">
                <a:schemeClr val="tx1">
                  <a:alpha val="0"/>
                </a:schemeClr>
              </a:gs>
              <a:gs pos="54000">
                <a:srgbClr val="0180E7"/>
              </a:gs>
              <a:gs pos="25000">
                <a:srgbClr val="05CC93"/>
              </a:gs>
              <a:gs pos="67000">
                <a:srgbClr val="1154AA"/>
              </a:gs>
              <a:gs pos="77000">
                <a:schemeClr val="tx1"/>
              </a:gs>
              <a:gs pos="60000">
                <a:srgbClr val="0070F8"/>
              </a:gs>
            </a:gsLst>
            <a:lin ang="81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904"/>
            <a:ext cx="4062159" cy="3431645"/>
          </a:xfr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0B35B5-0E16-96DF-0BFB-AB92FC91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FD5D3D-97F2-9E1F-5357-65AE1BC9D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0EAEA-1473-610A-0B26-DD740A7D6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82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1040" y="-9144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rgbClr val="05CC93"/>
              </a:gs>
              <a:gs pos="54000">
                <a:srgbClr val="0070F8"/>
              </a:gs>
              <a:gs pos="96552">
                <a:schemeClr val="tx1"/>
              </a:gs>
              <a:gs pos="82000">
                <a:schemeClr val="tx1">
                  <a:alpha val="59000"/>
                </a:schemeClr>
              </a:gs>
            </a:gsLst>
            <a:lin ang="96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212849"/>
            <a:ext cx="5676900" cy="383870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273220-C66E-6D6E-4973-746E2D082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D32687-C378-2731-5780-8AFAC4561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569508-3C4E-DA86-09EB-2679C476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2E45-E646-3E7E-06BB-E3224354C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551176"/>
            <a:ext cx="4764024" cy="875899"/>
          </a:xfrm>
        </p:spPr>
        <p:txBody>
          <a:bodyPr/>
          <a:lstStyle>
            <a:lvl1pPr>
              <a:defRPr sz="5600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1BDEB5-202A-D756-8CAB-CB2752376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4" y="3392391"/>
            <a:ext cx="4764024" cy="876300"/>
          </a:xfrm>
        </p:spPr>
        <p:txBody>
          <a:bodyPr/>
          <a:lstStyle>
            <a:lvl1pPr>
              <a:spcBef>
                <a:spcPts val="0"/>
              </a:spcBef>
              <a:defRPr sz="1500"/>
            </a:lvl1pPr>
          </a:lstStyle>
          <a:p>
            <a:pPr lvl="0"/>
            <a:r>
              <a:rPr lang="en-US"/>
              <a:t>For additional resources,</a:t>
            </a:r>
            <a:br>
              <a:rPr lang="en-US"/>
            </a:br>
            <a:r>
              <a:rPr lang="en-US"/>
              <a:t>contact brand team at </a:t>
            </a:r>
            <a:r>
              <a:rPr lang="en-US" err="1"/>
              <a:t>xxx@hpe.com</a:t>
            </a:r>
            <a:endParaRPr lang="en-US"/>
          </a:p>
        </p:txBody>
      </p:sp>
      <p:sp>
        <p:nvSpPr>
          <p:cNvPr id="13" name="Text Placeholder 49">
            <a:extLst>
              <a:ext uri="{FF2B5EF4-FFF2-40B4-BE49-F238E27FC236}">
                <a16:creationId xmlns:a16="http://schemas.microsoft.com/office/drawing/2014/main" id="{B649E11F-E266-8609-8564-82440C1E4D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235006"/>
            <a:ext cx="9902952" cy="2215355"/>
          </a:xfrm>
          <a:custGeom>
            <a:avLst/>
            <a:gdLst>
              <a:gd name="connsiteX0" fmla="*/ 0 w 9909155"/>
              <a:gd name="connsiteY0" fmla="*/ 0 h 2215355"/>
              <a:gd name="connsiteX1" fmla="*/ 9909155 w 9909155"/>
              <a:gd name="connsiteY1" fmla="*/ 0 h 2215355"/>
              <a:gd name="connsiteX2" fmla="*/ 9909155 w 9909155"/>
              <a:gd name="connsiteY2" fmla="*/ 2215355 h 2215355"/>
              <a:gd name="connsiteX3" fmla="*/ 9025059 w 9909155"/>
              <a:gd name="connsiteY3" fmla="*/ 2215355 h 2215355"/>
              <a:gd name="connsiteX4" fmla="*/ 9025059 w 9909155"/>
              <a:gd name="connsiteY4" fmla="*/ 884110 h 2215355"/>
              <a:gd name="connsiteX5" fmla="*/ 0 w 9909155"/>
              <a:gd name="connsiteY5" fmla="*/ 884110 h 221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15355">
                <a:moveTo>
                  <a:pt x="0" y="0"/>
                </a:moveTo>
                <a:lnTo>
                  <a:pt x="9909155" y="0"/>
                </a:lnTo>
                <a:lnTo>
                  <a:pt x="9909155" y="2215355"/>
                </a:lnTo>
                <a:lnTo>
                  <a:pt x="9025059" y="2215355"/>
                </a:lnTo>
                <a:lnTo>
                  <a:pt x="9025059" y="884110"/>
                </a:lnTo>
                <a:lnTo>
                  <a:pt x="0" y="884110"/>
                </a:lnTo>
                <a:close/>
              </a:path>
            </a:pathLst>
          </a:custGeom>
          <a:gradFill>
            <a:gsLst>
              <a:gs pos="24000">
                <a:srgbClr val="00E0AF"/>
              </a:gs>
              <a:gs pos="12000">
                <a:srgbClr val="05CC93"/>
              </a:gs>
              <a:gs pos="96552">
                <a:schemeClr val="tx1"/>
              </a:gs>
              <a:gs pos="70000">
                <a:srgbClr val="0070F8">
                  <a:alpha val="75000"/>
                </a:srgbClr>
              </a:gs>
            </a:gsLst>
            <a:lin ang="10200000" scaled="0"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 smtClean="0">
                <a:noFill/>
              </a:defRPr>
            </a:lvl1pPr>
            <a:lvl2pPr>
              <a:defRPr lang="en-US" dirty="0" smtClean="0">
                <a:noFill/>
              </a:defRPr>
            </a:lvl2pPr>
            <a:lvl3pPr>
              <a:defRPr lang="en-US" dirty="0" smtClean="0">
                <a:noFill/>
              </a:defRPr>
            </a:lvl3pPr>
            <a:lvl4pPr>
              <a:defRPr lang="en-US" dirty="0" smtClean="0">
                <a:noFill/>
              </a:defRPr>
            </a:lvl4pPr>
            <a:lvl5pPr>
              <a:defRPr lang="en-US" dirty="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6D7DF2C8-D76B-EE25-C1A5-995235F967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50362"/>
            <a:ext cx="9902952" cy="2205195"/>
          </a:xfrm>
          <a:custGeom>
            <a:avLst/>
            <a:gdLst>
              <a:gd name="connsiteX0" fmla="*/ 9025059 w 9909155"/>
              <a:gd name="connsiteY0" fmla="*/ 0 h 2205195"/>
              <a:gd name="connsiteX1" fmla="*/ 9909155 w 9909155"/>
              <a:gd name="connsiteY1" fmla="*/ 0 h 2205195"/>
              <a:gd name="connsiteX2" fmla="*/ 9909155 w 9909155"/>
              <a:gd name="connsiteY2" fmla="*/ 2205195 h 2205195"/>
              <a:gd name="connsiteX3" fmla="*/ 0 w 9909155"/>
              <a:gd name="connsiteY3" fmla="*/ 2205195 h 2205195"/>
              <a:gd name="connsiteX4" fmla="*/ 0 w 9909155"/>
              <a:gd name="connsiteY4" fmla="*/ 1321085 h 2205195"/>
              <a:gd name="connsiteX5" fmla="*/ 9025059 w 9909155"/>
              <a:gd name="connsiteY5" fmla="*/ 1321085 h 220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05195">
                <a:moveTo>
                  <a:pt x="9025059" y="0"/>
                </a:moveTo>
                <a:lnTo>
                  <a:pt x="9909155" y="0"/>
                </a:lnTo>
                <a:lnTo>
                  <a:pt x="9909155" y="2205195"/>
                </a:lnTo>
                <a:lnTo>
                  <a:pt x="0" y="2205195"/>
                </a:lnTo>
                <a:lnTo>
                  <a:pt x="0" y="1321085"/>
                </a:lnTo>
                <a:lnTo>
                  <a:pt x="9025059" y="1321085"/>
                </a:lnTo>
                <a:close/>
              </a:path>
            </a:pathLst>
          </a:custGeom>
          <a:gradFill flip="none" rotWithShape="1">
            <a:gsLst>
              <a:gs pos="76000">
                <a:srgbClr val="05CC93"/>
              </a:gs>
              <a:gs pos="11000">
                <a:schemeClr val="tx1"/>
              </a:gs>
              <a:gs pos="91000">
                <a:srgbClr val="05CC93"/>
              </a:gs>
              <a:gs pos="63000">
                <a:srgbClr val="00E0AF"/>
              </a:gs>
            </a:gsLst>
            <a:lin ang="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1EA15-54DB-4E3B-1E34-DFDD4D59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789F0B-188A-6ECD-E025-67321865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  <a:p>
            <a:pPr algn="r"/>
            <a:r>
              <a:rPr lang="en-US"/>
              <a:t>@2025 Hewlett Packard Enterprise Development LP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037A8E-B946-A600-242F-7B0743C6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47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36628-B867-8A33-A404-32E5032320AA}"/>
              </a:ext>
            </a:extLst>
          </p:cNvPr>
          <p:cNvGrpSpPr/>
          <p:nvPr/>
        </p:nvGrpSpPr>
        <p:grpSpPr>
          <a:xfrm>
            <a:off x="0" y="0"/>
            <a:ext cx="12188952" cy="6879695"/>
            <a:chOff x="0" y="0"/>
            <a:chExt cx="12188952" cy="6879695"/>
          </a:xfrm>
        </p:grpSpPr>
        <p:sp>
          <p:nvSpPr>
            <p:cNvPr id="12" name="Text Placeholder 260">
              <a:extLst>
                <a:ext uri="{FF2B5EF4-FFF2-40B4-BE49-F238E27FC236}">
                  <a16:creationId xmlns:a16="http://schemas.microsoft.com/office/drawing/2014/main" id="{794D4CAE-8C55-9451-57A0-795E38E1F4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0"/>
              <a:ext cx="12188952" cy="3467100"/>
            </a:xfrm>
            <a:custGeom>
              <a:avLst/>
              <a:gdLst>
                <a:gd name="connsiteX0" fmla="*/ 0 w 12215306"/>
                <a:gd name="connsiteY0" fmla="*/ 0 h 3429000"/>
                <a:gd name="connsiteX1" fmla="*/ 12215306 w 12215306"/>
                <a:gd name="connsiteY1" fmla="*/ 0 h 3429000"/>
                <a:gd name="connsiteX2" fmla="*/ 12215306 w 12215306"/>
                <a:gd name="connsiteY2" fmla="*/ 3429000 h 3429000"/>
                <a:gd name="connsiteX3" fmla="*/ 10839384 w 12215306"/>
                <a:gd name="connsiteY3" fmla="*/ 3429000 h 3429000"/>
                <a:gd name="connsiteX4" fmla="*/ 10839384 w 12215306"/>
                <a:gd name="connsiteY4" fmla="*/ 1375939 h 3429000"/>
                <a:gd name="connsiteX5" fmla="*/ 0 w 12215306"/>
                <a:gd name="connsiteY5" fmla="*/ 137593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29000">
                  <a:moveTo>
                    <a:pt x="0" y="0"/>
                  </a:moveTo>
                  <a:lnTo>
                    <a:pt x="12215306" y="0"/>
                  </a:lnTo>
                  <a:lnTo>
                    <a:pt x="12215306" y="3429000"/>
                  </a:lnTo>
                  <a:lnTo>
                    <a:pt x="10839384" y="3429000"/>
                  </a:lnTo>
                  <a:lnTo>
                    <a:pt x="10839384" y="1375939"/>
                  </a:lnTo>
                  <a:lnTo>
                    <a:pt x="0" y="1375939"/>
                  </a:lnTo>
                  <a:close/>
                </a:path>
              </a:pathLst>
            </a:custGeom>
            <a:gradFill>
              <a:gsLst>
                <a:gs pos="46000">
                  <a:schemeClr val="accent4">
                    <a:lumMod val="75000"/>
                  </a:schemeClr>
                </a:gs>
                <a:gs pos="39000">
                  <a:srgbClr val="00E0AF"/>
                </a:gs>
                <a:gs pos="14000">
                  <a:srgbClr val="05CC93"/>
                </a:gs>
                <a:gs pos="60000">
                  <a:srgbClr val="0070F8"/>
                </a:gs>
                <a:gs pos="96552">
                  <a:schemeClr val="tx1"/>
                </a:gs>
                <a:gs pos="87000">
                  <a:schemeClr val="tx1">
                    <a:alpha val="0"/>
                  </a:schemeClr>
                </a:gs>
              </a:gsLst>
              <a:lin ang="12000000" scaled="0"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  <p:sp>
          <p:nvSpPr>
            <p:cNvPr id="13" name="Text Placeholder 263">
              <a:extLst>
                <a:ext uri="{FF2B5EF4-FFF2-40B4-BE49-F238E27FC236}">
                  <a16:creationId xmlns:a16="http://schemas.microsoft.com/office/drawing/2014/main" id="{D94C0727-0EFE-1CDE-4232-07EAB84F22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3397250"/>
              <a:ext cx="12188952" cy="3482445"/>
            </a:xfrm>
            <a:custGeom>
              <a:avLst/>
              <a:gdLst>
                <a:gd name="connsiteX0" fmla="*/ 10839384 w 12215306"/>
                <a:gd name="connsiteY0" fmla="*/ 0 h 3443475"/>
                <a:gd name="connsiteX1" fmla="*/ 12215306 w 12215306"/>
                <a:gd name="connsiteY1" fmla="*/ 0 h 3443475"/>
                <a:gd name="connsiteX2" fmla="*/ 12215306 w 12215306"/>
                <a:gd name="connsiteY2" fmla="*/ 3443475 h 3443475"/>
                <a:gd name="connsiteX3" fmla="*/ 0 w 12215306"/>
                <a:gd name="connsiteY3" fmla="*/ 3443475 h 3443475"/>
                <a:gd name="connsiteX4" fmla="*/ 0 w 12215306"/>
                <a:gd name="connsiteY4" fmla="*/ 2067536 h 3443475"/>
                <a:gd name="connsiteX5" fmla="*/ 10839384 w 12215306"/>
                <a:gd name="connsiteY5" fmla="*/ 2067536 h 34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43475">
                  <a:moveTo>
                    <a:pt x="10839384" y="0"/>
                  </a:moveTo>
                  <a:lnTo>
                    <a:pt x="12215306" y="0"/>
                  </a:lnTo>
                  <a:lnTo>
                    <a:pt x="12215306" y="3443475"/>
                  </a:lnTo>
                  <a:lnTo>
                    <a:pt x="0" y="3443475"/>
                  </a:lnTo>
                  <a:lnTo>
                    <a:pt x="0" y="2067536"/>
                  </a:lnTo>
                  <a:lnTo>
                    <a:pt x="10839384" y="2067536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tx1">
                    <a:alpha val="18945"/>
                  </a:schemeClr>
                </a:gs>
                <a:gs pos="52000">
                  <a:srgbClr val="05CC93"/>
                </a:gs>
              </a:gsLst>
              <a:lin ang="1800000" scaled="0"/>
              <a:tileRect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299945" cy="1577109"/>
          </a:xfrm>
        </p:spPr>
        <p:txBody>
          <a:bodyPr anchor="t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HPE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A429-395A-CEEA-1925-D4B82A300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8A54-A26F-B0C0-1A73-53A9A812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F7F7F7"/>
                </a:solidFill>
                <a:latin typeface="HPE Graphik Light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Internal Use Only – Confidential | Authorized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3FAA2F-6C80-558D-CFAA-33E7BBA92E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84EB71-D9A0-60BA-33DF-DE5F23F97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5CD59E97-9AF3-2BCA-07ED-285BCF4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823"/>
          <a:stretch>
            <a:fillRect/>
          </a:stretch>
        </p:blipFill>
        <p:spPr>
          <a:xfrm>
            <a:off x="374905" y="381237"/>
            <a:ext cx="1081756" cy="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92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9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>
            <a:lvl5pPr>
              <a:defRPr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2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0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568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844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061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58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546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701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474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39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15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270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77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456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4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278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33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361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556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45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90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950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251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948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32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015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816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577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3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634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814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974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65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53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70489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341621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880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360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3351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657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 1">
            <a:extLst>
              <a:ext uri="{FF2B5EF4-FFF2-40B4-BE49-F238E27FC236}">
                <a16:creationId xmlns:a16="http://schemas.microsoft.com/office/drawing/2014/main" id="{3C7E22E5-C03B-2CCA-4E3D-EFB9B103A9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1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4111ED6B-3C57-9282-107F-83D63C6C1A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 1">
            <a:extLst>
              <a:ext uri="{FF2B5EF4-FFF2-40B4-BE49-F238E27FC236}">
                <a16:creationId xmlns:a16="http://schemas.microsoft.com/office/drawing/2014/main" id="{E5261410-F79F-DD2A-279D-B1AA1CDB17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1">
            <a:extLst>
              <a:ext uri="{FF2B5EF4-FFF2-40B4-BE49-F238E27FC236}">
                <a16:creationId xmlns:a16="http://schemas.microsoft.com/office/drawing/2014/main" id="{7F270277-25AA-AF38-3D99-BB5D722E16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 1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D5B7DC08-45F1-7AED-7412-10AE0482C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 1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137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9" name="Heading 3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2" y="1526183"/>
            <a:ext cx="11433977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5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4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6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5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7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and</a:t>
            </a:r>
            <a:br>
              <a:rPr lang="pl-PL"/>
            </a:br>
            <a:r>
              <a:rPr lang="pl-PL"/>
              <a:t>c</a:t>
            </a:r>
            <a:r>
              <a:rPr lang="en-US" err="1"/>
              <a:t>ontent</a:t>
            </a:r>
            <a:r>
              <a:rPr lang="pl-PL"/>
              <a:t> only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4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17" name="Speaker Information 2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16808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9737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120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B83773F4-6A59-C5D0-F783-BCC7C49F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1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9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9C5792F6-D0E2-FD37-29B6-8768B21D3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043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123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9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27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4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7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032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267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67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970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4628090-D045-413C-E6D5-4DA95E173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5FBD065-FB15-F23A-3BCC-D33B8BBA2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CC81EA-9F85-54A6-3C45-4F239CC09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541683-6FD5-D019-008C-CBEFA0DFC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632F369-11D4-00F5-EE97-45F7C25F1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5DBC55-08BE-7E3C-3F51-BE594342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4294F3-2CAC-36D6-C4BA-7C42696749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0642D83-CB25-4027-6475-F7C414AF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3471-2479-E641-5030-4A30DEFD0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99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E0C985E2-323F-7805-FB56-916EC03BF8F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5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86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7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2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0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a Text Placeholder">
            <a:extLst>
              <a:ext uri="{FF2B5EF4-FFF2-40B4-BE49-F238E27FC236}">
                <a16:creationId xmlns:a16="http://schemas.microsoft.com/office/drawing/2014/main" id="{500C222B-F667-A5FC-32C7-C2F0B9295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image" Target="../media/image39.png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34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35.xml"/><Relationship Id="rId47" Type="http://schemas.openxmlformats.org/officeDocument/2006/relationships/slideLayout" Target="../slideLayouts/slideLayout240.xml"/><Relationship Id="rId50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45" Type="http://schemas.openxmlformats.org/officeDocument/2006/relationships/slideLayout" Target="../slideLayouts/slideLayout238.xml"/><Relationship Id="rId53" Type="http://schemas.openxmlformats.org/officeDocument/2006/relationships/image" Target="../media/image39.png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37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48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01.xml"/><Relationship Id="rId51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13.xml"/><Relationship Id="rId41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49" Type="http://schemas.openxmlformats.org/officeDocument/2006/relationships/slideLayout" Target="../slideLayouts/slideLayout2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9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265.xml"/><Relationship Id="rId34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50" Type="http://schemas.openxmlformats.org/officeDocument/2006/relationships/slideLayout" Target="../slideLayouts/slideLayout294.xml"/><Relationship Id="rId55" Type="http://schemas.openxmlformats.org/officeDocument/2006/relationships/theme" Target="../theme/theme6.xml"/><Relationship Id="rId7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53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345.xml"/><Relationship Id="rId50" Type="http://schemas.openxmlformats.org/officeDocument/2006/relationships/slideLayout" Target="../slideLayouts/slideLayout348.xml"/><Relationship Id="rId55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3" Type="http://schemas.openxmlformats.org/officeDocument/2006/relationships/slideLayout" Target="../slideLayouts/slideLayout351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48" Type="http://schemas.openxmlformats.org/officeDocument/2006/relationships/slideLayout" Target="../slideLayouts/slideLayout346.xml"/><Relationship Id="rId56" Type="http://schemas.openxmlformats.org/officeDocument/2006/relationships/theme" Target="../theme/theme7.xml"/><Relationship Id="rId8" Type="http://schemas.openxmlformats.org/officeDocument/2006/relationships/slideLayout" Target="../slideLayouts/slideLayout306.xml"/><Relationship Id="rId51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Relationship Id="rId54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49" Type="http://schemas.openxmlformats.org/officeDocument/2006/relationships/slideLayout" Target="../slideLayouts/slideLayout347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52" Type="http://schemas.openxmlformats.org/officeDocument/2006/relationships/slideLayout" Target="../slideLayouts/slideLayout3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30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  <p:sldLayoutId id="2147483901" r:id="rId53"/>
    <p:sldLayoutId id="214748390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4262" indent="-28575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2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9518396" cy="77724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/>
          <a:p>
            <a:r>
              <a:rPr lang="en-US"/>
              <a:t>Title, subhead, and bullets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50AE-9830-5322-6244-0AEE95AB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0874"/>
            <a:ext cx="9518396" cy="413067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9564D0-C251-757A-B18A-7A254DEC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 algn="r"/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ECA33-8429-64B6-BDB1-856795EB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  <p:sldLayoutId id="2147483990" r:id="rId35"/>
    <p:sldLayoutId id="2147483991" r:id="rId36"/>
    <p:sldLayoutId id="214748399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HPE Graphik Semibold" pitchFamily="50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1pPr>
      <a:lvl2pPr marL="0" indent="-320040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2pPr>
      <a:lvl3pPr marL="641350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3pPr>
      <a:lvl4pPr marL="962025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9" pos="236">
          <p15:clr>
            <a:srgbClr val="F26B43"/>
          </p15:clr>
        </p15:guide>
        <p15:guide id="50" pos="7439">
          <p15:clr>
            <a:srgbClr val="F26B43"/>
          </p15:clr>
        </p15:guide>
        <p15:guide id="51" orient="horz" pos="236">
          <p15:clr>
            <a:srgbClr val="F26B43"/>
          </p15:clr>
        </p15:guide>
        <p15:guide id="52" orient="horz" pos="4128">
          <p15:clr>
            <a:srgbClr val="F26B43"/>
          </p15:clr>
        </p15:guide>
        <p15:guide id="53" orient="horz" pos="3812">
          <p15:clr>
            <a:srgbClr val="F26B43"/>
          </p15:clr>
        </p15:guide>
        <p15:guide id="55" orient="horz" pos="1210">
          <p15:clr>
            <a:srgbClr val="F26B43"/>
          </p15:clr>
        </p15:guide>
        <p15:guide id="61" pos="796">
          <p15:clr>
            <a:srgbClr val="F26B43"/>
          </p15:clr>
        </p15:guide>
        <p15:guide id="62" pos="844">
          <p15:clr>
            <a:srgbClr val="F26B43"/>
          </p15:clr>
        </p15:guide>
        <p15:guide id="63" pos="1400">
          <p15:clr>
            <a:srgbClr val="F26B43"/>
          </p15:clr>
        </p15:guide>
        <p15:guide id="64" pos="1444">
          <p15:clr>
            <a:srgbClr val="F26B43"/>
          </p15:clr>
        </p15:guide>
        <p15:guide id="65" pos="2004">
          <p15:clr>
            <a:srgbClr val="F26B43"/>
          </p15:clr>
        </p15:guide>
        <p15:guide id="66" pos="2048">
          <p15:clr>
            <a:srgbClr val="F26B43"/>
          </p15:clr>
        </p15:guide>
        <p15:guide id="67" pos="2608">
          <p15:clr>
            <a:srgbClr val="F26B43"/>
          </p15:clr>
        </p15:guide>
        <p15:guide id="68" pos="2656">
          <p15:clr>
            <a:srgbClr val="F26B43"/>
          </p15:clr>
        </p15:guide>
        <p15:guide id="69" pos="3208">
          <p15:clr>
            <a:srgbClr val="F26B43"/>
          </p15:clr>
        </p15:guide>
        <p15:guide id="70" pos="3256">
          <p15:clr>
            <a:srgbClr val="F26B43"/>
          </p15:clr>
        </p15:guide>
        <p15:guide id="71" pos="3812">
          <p15:clr>
            <a:srgbClr val="F26B43"/>
          </p15:clr>
        </p15:guide>
        <p15:guide id="72" pos="3864">
          <p15:clr>
            <a:srgbClr val="F26B43"/>
          </p15:clr>
        </p15:guide>
        <p15:guide id="73" pos="4416">
          <p15:clr>
            <a:srgbClr val="F26B43"/>
          </p15:clr>
        </p15:guide>
        <p15:guide id="74" pos="4468">
          <p15:clr>
            <a:srgbClr val="F26B43"/>
          </p15:clr>
        </p15:guide>
        <p15:guide id="75" pos="5020">
          <p15:clr>
            <a:srgbClr val="F26B43"/>
          </p15:clr>
        </p15:guide>
        <p15:guide id="76" pos="5068">
          <p15:clr>
            <a:srgbClr val="F26B43"/>
          </p15:clr>
        </p15:guide>
        <p15:guide id="77" pos="5624">
          <p15:clr>
            <a:srgbClr val="F26B43"/>
          </p15:clr>
        </p15:guide>
        <p15:guide id="78" pos="5676">
          <p15:clr>
            <a:srgbClr val="F26B43"/>
          </p15:clr>
        </p15:guide>
        <p15:guide id="79" pos="6232">
          <p15:clr>
            <a:srgbClr val="F26B43"/>
          </p15:clr>
        </p15:guide>
        <p15:guide id="80" pos="6280">
          <p15:clr>
            <a:srgbClr val="F26B43"/>
          </p15:clr>
        </p15:guide>
        <p15:guide id="81" pos="6832">
          <p15:clr>
            <a:srgbClr val="F26B43"/>
          </p15:clr>
        </p15:guide>
        <p15:guide id="82" pos="6880">
          <p15:clr>
            <a:srgbClr val="F26B43"/>
          </p15:clr>
        </p15:guide>
        <p15:guide id="83" orient="horz" pos="2160">
          <p15:clr>
            <a:srgbClr val="F26B43"/>
          </p15:clr>
        </p15:guide>
        <p15:guide id="84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3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08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25" r:id="rId32"/>
    <p:sldLayoutId id="2147484026" r:id="rId33"/>
    <p:sldLayoutId id="2147484027" r:id="rId34"/>
    <p:sldLayoutId id="2147484028" r:id="rId35"/>
    <p:sldLayoutId id="2147484029" r:id="rId36"/>
    <p:sldLayoutId id="2147484030" r:id="rId37"/>
    <p:sldLayoutId id="2147484031" r:id="rId38"/>
    <p:sldLayoutId id="2147484032" r:id="rId39"/>
    <p:sldLayoutId id="2147484033" r:id="rId40"/>
    <p:sldLayoutId id="2147484034" r:id="rId41"/>
    <p:sldLayoutId id="2147484035" r:id="rId42"/>
    <p:sldLayoutId id="2147484036" r:id="rId43"/>
    <p:sldLayoutId id="2147484037" r:id="rId44"/>
    <p:sldLayoutId id="2147484038" r:id="rId45"/>
    <p:sldLayoutId id="2147484039" r:id="rId46"/>
    <p:sldLayoutId id="2147484040" r:id="rId47"/>
    <p:sldLayoutId id="2147484041" r:id="rId48"/>
    <p:sldLayoutId id="2147484101" r:id="rId49"/>
    <p:sldLayoutId id="2147484042" r:id="rId50"/>
    <p:sldLayoutId id="2147484043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Element 3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  <p:sldLayoutId id="2147484095" r:id="rId50"/>
    <p:sldLayoutId id="2147484096" r:id="rId51"/>
    <p:sldLayoutId id="2147484097" r:id="rId52"/>
    <p:sldLayoutId id="2147484098" r:id="rId53"/>
    <p:sldLayoutId id="2147484099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11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10753-43FD-B236-7031-BB80507B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B4F8-F930-A4F0-A71F-415A5026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HPE Graphik Semibold" pitchFamily="2" charset="77"/>
                <a:cs typeface="HPE Graphik Semibold" pitchFamily="2" charset="77"/>
              </a:rPr>
              <a:t>Slide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08942-87B1-44FF-FDB1-F02EDBFCBE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>
                <a:latin typeface="HPE Graphik" pitchFamily="2" charset="77"/>
                <a:cs typeface="HPE Graphik" pitchFamily="2" charset="77"/>
              </a:rPr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917C-A248-D389-EA77-285B16CAD1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>
                <a:latin typeface="HPE Graphik" pitchFamily="2" charset="77"/>
                <a:cs typeface="HPE Graphik" pitchFamily="2" charset="77"/>
              </a:rPr>
              <a:pPr/>
              <a:t>1</a:t>
            </a:fld>
            <a:endParaRPr lang="en-US" dirty="0">
              <a:latin typeface="HPE Graphik" pitchFamily="2" charset="77"/>
              <a:cs typeface="HPE Graphik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74229-F9AC-8E4F-EE37-782CD036BE5C}"/>
              </a:ext>
            </a:extLst>
          </p:cNvPr>
          <p:cNvSpPr txBox="1"/>
          <p:nvPr/>
        </p:nvSpPr>
        <p:spPr>
          <a:xfrm>
            <a:off x="-451692" y="859316"/>
            <a:ext cx="0" cy="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4625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1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Standard-R5.potx" id="{5E11872E-B8EC-4D91-8D11-BD57491BCA92}" vid="{94255D62-316D-453F-B091-FC78B871730D}"/>
    </a:ext>
  </a:extLst>
</a:theme>
</file>

<file path=ppt/theme/theme3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F83AC65-2CE5-5D47-AA70-DA80C915B537}" vid="{70ABDF16-605F-5047-8117-CEC0B0474E07}"/>
    </a:ext>
  </a:extLst>
</a:theme>
</file>

<file path=ppt/theme/theme4.xml><?xml version="1.0" encoding="utf-8"?>
<a:theme xmlns:a="http://schemas.openxmlformats.org/drawingml/2006/main" name="HPE Dark Theme">
  <a:themeElements>
    <a:clrScheme name="HPE Dark theme 250311">
      <a:dk1>
        <a:srgbClr val="292D3A"/>
      </a:dk1>
      <a:lt1>
        <a:sysClr val="window" lastClr="FFFFFF"/>
      </a:lt1>
      <a:dk2>
        <a:srgbClr val="292D3A"/>
      </a:dk2>
      <a:lt2>
        <a:srgbClr val="FFFFFF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65AEF9"/>
      </a:hlink>
      <a:folHlink>
        <a:srgbClr val="C98AD4"/>
      </a:folHlink>
    </a:clrScheme>
    <a:fontScheme name="HPE Graphik TTF">
      <a:majorFont>
        <a:latin typeface="HPE Graphik TT Semibold"/>
        <a:ea typeface=""/>
        <a:cs typeface=""/>
      </a:majorFont>
      <a:minorFont>
        <a:latin typeface="HPE Graphik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F9CC61"/>
    </a:custClr>
    <a:custClr name="HPE Red">
      <a:srgbClr val="D25F4B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1">
      <a:srgbClr val="F7F7F7"/>
    </a:custClr>
    <a:custClr name="Light Gray2">
      <a:srgbClr val="E6E8E9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AI-Native-Workload-Observability-01" id="{068837C5-1E8C-2047-A248-1041CA6B5C3B}" vid="{CD96EADE-D8A1-5D46-AEF3-B587503713D8}"/>
    </a:ext>
  </a:extLst>
</a:theme>
</file>

<file path=ppt/theme/theme5.xml><?xml version="1.0" encoding="utf-8"?>
<a:theme xmlns:a="http://schemas.openxmlformats.org/drawingml/2006/main" name="1_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-standard-16x9-white-template-1657872101277 (1)" id="{94057C68-9211-214A-A7E1-B251F7033FA5}" vid="{6B9E648D-BACE-9E49-BB5C-E2C293916144}"/>
    </a:ext>
  </a:extLst>
</a:theme>
</file>

<file path=ppt/theme/theme6.xml><?xml version="1.0" encoding="utf-8"?>
<a:theme xmlns:a="http://schemas.openxmlformats.org/drawingml/2006/main" name="2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Inspirational-R8" id="{99F2B85A-A9A4-4943-B1A5-B7DA5BD81815}" vid="{5D8E4938-F1F3-4240-BB07-3E8377B9C19D}"/>
    </a:ext>
  </a:extLst>
</a:theme>
</file>

<file path=ppt/theme/theme7.xml><?xml version="1.0" encoding="utf-8"?>
<a:theme xmlns:a="http://schemas.openxmlformats.org/drawingml/2006/main" name="3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HPE Dark theme 250311">
    <a:dk1>
      <a:srgbClr val="292D3A"/>
    </a:dk1>
    <a:lt1>
      <a:sysClr val="window" lastClr="FFFFFF"/>
    </a:lt1>
    <a:dk2>
      <a:srgbClr val="292D3A"/>
    </a:dk2>
    <a:lt2>
      <a:srgbClr val="FFFFFF"/>
    </a:lt2>
    <a:accent1>
      <a:srgbClr val="00E0AF"/>
    </a:accent1>
    <a:accent2>
      <a:srgbClr val="9B84FC"/>
    </a:accent2>
    <a:accent3>
      <a:srgbClr val="65AEF9"/>
    </a:accent3>
    <a:accent4>
      <a:srgbClr val="62E5F6"/>
    </a:accent4>
    <a:accent5>
      <a:srgbClr val="C98AD4"/>
    </a:accent5>
    <a:accent6>
      <a:srgbClr val="DB72B8"/>
    </a:accent6>
    <a:hlink>
      <a:srgbClr val="65AEF9"/>
    </a:hlink>
    <a:folHlink>
      <a:srgbClr val="C98A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CE04CC3478A24493B845FE78E43281" ma:contentTypeVersion="8" ma:contentTypeDescription="Create a new document." ma:contentTypeScope="" ma:versionID="8051706c4f60c893b8acda9f079e2c37">
  <xsd:schema xmlns:xsd="http://www.w3.org/2001/XMLSchema" xmlns:xs="http://www.w3.org/2001/XMLSchema" xmlns:p="http://schemas.microsoft.com/office/2006/metadata/properties" xmlns:ns2="f8c6c016-b3f2-42e6-ba60-cc6d4e8b2cc4" targetNamespace="http://schemas.microsoft.com/office/2006/metadata/properties" ma:root="true" ma:fieldsID="f990b7f83a594b53cdf68fd86b5517fc" ns2:_="">
    <xsd:import namespace="f8c6c016-b3f2-42e6-ba60-cc6d4e8b2c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6c016-b3f2-42e6-ba60-cc6d4e8b2c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CB6EE2-63DB-4904-AF0B-6F70C92F77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6c016-b3f2-42e6-ba60-cc6d4e8b2c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958DC6-5C23-4AE0-B6AA-A4452D5FB2AB}">
  <ds:schemaRefs>
    <ds:schemaRef ds:uri="f8c6c016-b3f2-42e6-ba60-cc6d4e8b2c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105b2061-b669-4b31-92ac-24d304d195dc}" enabled="0" method="" siteId="{105b2061-b669-4b31-92ac-24d304d195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AgenticOSPlatform-InfraAgent-WorkgroupUpdate-Aug2025</Template>
  <TotalTime>36</TotalTime>
  <Words>11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Graphik Light</vt:lpstr>
      <vt:lpstr>Aptos</vt:lpstr>
      <vt:lpstr>Arial</vt:lpstr>
      <vt:lpstr>HPE Graphik</vt:lpstr>
      <vt:lpstr>HPE Graphik Light</vt:lpstr>
      <vt:lpstr>HPE Graphik Semibold</vt:lpstr>
      <vt:lpstr>MetricHPE</vt:lpstr>
      <vt:lpstr>MetricHPE Black</vt:lpstr>
      <vt:lpstr>HPE Light Theme</vt:lpstr>
      <vt:lpstr>1_HPE Light Theme</vt:lpstr>
      <vt:lpstr>HPE Standard 16x9 White Template</vt:lpstr>
      <vt:lpstr>HPE Dark Theme</vt:lpstr>
      <vt:lpstr>1_HPE Standard 16x9 White Template</vt:lpstr>
      <vt:lpstr>2_HPE Light Theme</vt:lpstr>
      <vt:lpstr>3_HPE Light Theme</vt:lpstr>
      <vt:lpstr>think-cell Slide</vt:lpstr>
      <vt:lpstr>Slide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Bhattacharya, Suparna</dc:creator>
  <cp:lastModifiedBy>Bill Hsu</cp:lastModifiedBy>
  <cp:revision>40</cp:revision>
  <dcterms:created xsi:type="dcterms:W3CDTF">2025-08-26T07:46:13Z</dcterms:created>
  <dcterms:modified xsi:type="dcterms:W3CDTF">2025-12-30T08:54:43Z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0x0101003FCE04CC3478A24493B845FE78E43281</vt:lpwstr>
  </property>
</Properties>
</file>